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3"/>
    <p:sldMasterId id="2147483709" r:id="rId4"/>
    <p:sldMasterId id="214748371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Proxima Nova"/>
      <p:regular r:id="rId20"/>
      <p:bold r:id="rId21"/>
      <p:italic r:id="rId22"/>
      <p:boldItalic r:id="rId23"/>
    </p:embeddedFont>
    <p:embeddedFont>
      <p:font typeface="Caveat"/>
      <p:regular r:id="rId24"/>
      <p:bold r:id="rId25"/>
    </p:embeddedFont>
    <p:embeddedFont>
      <p:font typeface="Google Sans"/>
      <p:regular r:id="rId26"/>
      <p:bold r:id="rId27"/>
      <p:italic r:id="rId28"/>
      <p:boldItalic r:id="rId29"/>
    </p:embeddedFont>
    <p:embeddedFont>
      <p:font typeface="Google Sans Medium"/>
      <p:regular r:id="rId30"/>
      <p:bold r:id="rId31"/>
      <p:italic r:id="rId32"/>
      <p:boldItalic r:id="rId33"/>
    </p:embeddedFont>
    <p:embeddedFont>
      <p:font typeface="Roboto Condensed"/>
      <p:regular r:id="rId34"/>
      <p:bold r:id="rId35"/>
      <p:italic r:id="rId36"/>
      <p:boldItalic r:id="rId37"/>
    </p:embeddedFont>
    <p:embeddedFont>
      <p:font typeface="Google Sans Text"/>
      <p:regular r:id="rId38"/>
      <p:bold r:id="rId39"/>
      <p:italic r:id="rId40"/>
      <p:boldItalic r:id="rId41"/>
    </p:embeddedFont>
    <p:embeddedFont>
      <p:font typeface="Helvetica Neue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oogleSansText-italic.fntdata"/><Relationship Id="rId20" Type="http://schemas.openxmlformats.org/officeDocument/2006/relationships/font" Target="fonts/ProximaNova-regular.fntdata"/><Relationship Id="rId42" Type="http://schemas.openxmlformats.org/officeDocument/2006/relationships/font" Target="fonts/HelveticaNeueLight-regular.fntdata"/><Relationship Id="rId41" Type="http://schemas.openxmlformats.org/officeDocument/2006/relationships/font" Target="fonts/GoogleSansText-boldItalic.fntdata"/><Relationship Id="rId22" Type="http://schemas.openxmlformats.org/officeDocument/2006/relationships/font" Target="fonts/ProximaNova-italic.fntdata"/><Relationship Id="rId44" Type="http://schemas.openxmlformats.org/officeDocument/2006/relationships/font" Target="fonts/HelveticaNeueLight-italic.fntdata"/><Relationship Id="rId21" Type="http://schemas.openxmlformats.org/officeDocument/2006/relationships/font" Target="fonts/ProximaNova-bold.fntdata"/><Relationship Id="rId43" Type="http://schemas.openxmlformats.org/officeDocument/2006/relationships/font" Target="fonts/HelveticaNeueLight-bold.fntdata"/><Relationship Id="rId24" Type="http://schemas.openxmlformats.org/officeDocument/2006/relationships/font" Target="fonts/Caveat-regular.fntdata"/><Relationship Id="rId23" Type="http://schemas.openxmlformats.org/officeDocument/2006/relationships/font" Target="fonts/ProximaNova-boldItalic.fntdata"/><Relationship Id="rId45" Type="http://schemas.openxmlformats.org/officeDocument/2006/relationships/font" Target="fonts/HelveticaNeue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GoogleSans-regular.fntdata"/><Relationship Id="rId25" Type="http://schemas.openxmlformats.org/officeDocument/2006/relationships/font" Target="fonts/Caveat-bold.fntdata"/><Relationship Id="rId28" Type="http://schemas.openxmlformats.org/officeDocument/2006/relationships/font" Target="fonts/GoogleSans-italic.fntdata"/><Relationship Id="rId27" Type="http://schemas.openxmlformats.org/officeDocument/2006/relationships/font" Target="fonts/GoogleSans-bold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oogleSansMedium-bold.fntdata"/><Relationship Id="rId30" Type="http://schemas.openxmlformats.org/officeDocument/2006/relationships/font" Target="fonts/GoogleSansMedium-regular.fntdata"/><Relationship Id="rId11" Type="http://schemas.openxmlformats.org/officeDocument/2006/relationships/slide" Target="slides/slide5.xml"/><Relationship Id="rId33" Type="http://schemas.openxmlformats.org/officeDocument/2006/relationships/font" Target="fonts/GoogleSans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GoogleSansMedium-italic.fntdata"/><Relationship Id="rId13" Type="http://schemas.openxmlformats.org/officeDocument/2006/relationships/slide" Target="slides/slide7.xml"/><Relationship Id="rId35" Type="http://schemas.openxmlformats.org/officeDocument/2006/relationships/font" Target="fonts/RobotoCondensed-bold.fntdata"/><Relationship Id="rId12" Type="http://schemas.openxmlformats.org/officeDocument/2006/relationships/slide" Target="slides/slide6.xml"/><Relationship Id="rId34" Type="http://schemas.openxmlformats.org/officeDocument/2006/relationships/font" Target="fonts/RobotoCondensed-regular.fntdata"/><Relationship Id="rId15" Type="http://schemas.openxmlformats.org/officeDocument/2006/relationships/slide" Target="slides/slide9.xml"/><Relationship Id="rId37" Type="http://schemas.openxmlformats.org/officeDocument/2006/relationships/font" Target="fonts/RobotoCondensed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Condensed-italic.fntdata"/><Relationship Id="rId17" Type="http://schemas.openxmlformats.org/officeDocument/2006/relationships/font" Target="fonts/Roboto-bold.fntdata"/><Relationship Id="rId39" Type="http://schemas.openxmlformats.org/officeDocument/2006/relationships/font" Target="fonts/GoogleSansText-bold.fntdata"/><Relationship Id="rId16" Type="http://schemas.openxmlformats.org/officeDocument/2006/relationships/font" Target="fonts/Roboto-regular.fntdata"/><Relationship Id="rId38" Type="http://schemas.openxmlformats.org/officeDocument/2006/relationships/font" Target="fonts/GoogleSansText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970231239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970231239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659fb311c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659fb311c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659fb311c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659fb311c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b05f84935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b05f84935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b05f84935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b05f84935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b05f84935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b05f84935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b05f84935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b05f84935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b1d7deef9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b1d7deef9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b1d7deef9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b1d7deef9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2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">
  <p:cSld name="Blank - Title_1_1_3_1_1_1">
    <p:bg>
      <p:bgPr>
        <a:solidFill>
          <a:srgbClr val="FBBC0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5563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35075" y="1128675"/>
            <a:ext cx="77826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6" name="Google Shape;16;p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Yellow">
  <p:cSld name="TITLE_2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96" name="Google Shape;96;p1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97" name="Google Shape;97;p1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7" name="Google Shape;107;p12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" name="Google Shape;108;p12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9" name="Google Shape;109;p12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10" name="Google Shape;110;p1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11" name="Google Shape;111;p1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Green">
  <p:cSld name="CUSTOM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1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0" name="Google Shape;120;p1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" name="Google Shape;121;p1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22" name="Google Shape;12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Green">
  <p:cSld name="TITLE_2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27" name="Google Shape;127;p1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28" name="Google Shape;128;p1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Red">
  <p:cSld name="CUSTOM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Google Shape;136;p15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7" name="Google Shape;137;p15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" name="Google Shape;138;p1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39" name="Google Shape;13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Red">
  <p:cSld name="TITLE_2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44" name="Google Shape;144;p1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45" name="Google Shape;145;p1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">
  <p:cSld name="TITLE_2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4" name="Google Shape;154;p1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7" name="Google Shape;157;p17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58" name="Google Shape;158;p1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59" name="Google Shape;159;p1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">
  <p:cSld name="TITLE_2_1_1_2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0" name="Google Shape;170;p18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71" name="Google Shape;171;p18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72" name="Google Shape;172;p1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73" name="Google Shape;173;p1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">
  <p:cSld name="TITLE_2_1_1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5" name="Google Shape;185;p19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86" name="Google Shape;186;p1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87" name="Google Shape;187;p1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900">
  <p:cSld name="CUSTOM_1_1_1_1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85AB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5" name="Google Shape;195;p20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96" name="Google Shape;196;p20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7" name="Google Shape;197;p2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98" name="Google Shape;19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24" name="Google Shape;24;p3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25" name="Google Shape;25;p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Yellow 700">
  <p:cSld name="CUSTOM_1_1_1_1_1_1_1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2" name="Google Shape;202;p21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3" name="Google Shape;203;p21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04" name="Google Shape;20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Green 900">
  <p:cSld name="CUSTOM_1_1_1_1_1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2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8" name="Google Shape;208;p22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9" name="Google Shape;209;p2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10" name="Google Shape;21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Red 800">
  <p:cSld name="CUSTOM_1_1_1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3" name="Google Shape;213;p2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14" name="Google Shape;214;p2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5" name="Google Shape;215;p2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16" name="Google Shape;21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Intro/Context Slide">
  <p:cSld name="Blank - Title_1_1_3_1_1">
    <p:bg>
      <p:bgPr>
        <a:solidFill>
          <a:srgbClr val="FBBC04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2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22" name="Google Shape;222;p2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24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24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header">
  <p:cSld name="Blank - Title_1_1_3_1_1_2">
    <p:bg>
      <p:bgPr>
        <a:noFill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2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35" name="Google Shape;235;p2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26"/>
          <p:cNvSpPr txBox="1"/>
          <p:nvPr>
            <p:ph idx="1" type="body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7" name="Google Shape;247;p26"/>
          <p:cNvSpPr txBox="1"/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48" name="Google Shape;248;p2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49" name="Google Shape;249;p2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Yellow">
  <p:cSld name="TITLE_2_3_3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7" name="Google Shape;257;p27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0" name="Google Shape;260;p27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61" name="Google Shape;261;p2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62" name="Google Shape;262;p2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Yellow">
  <p:cSld name="TITLE_2_3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0" name="Google Shape;270;p28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3" name="Google Shape;273;p28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74" name="Google Shape;274;p2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75" name="Google Shape;275;p2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Green">
  <p:cSld name="TITLE_2_3_3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3" name="Google Shape;283;p29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6" name="Google Shape;286;p29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87" name="Google Shape;287;p2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88" name="Google Shape;288;p2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Green">
  <p:cSld name="TITLE_2_3_1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idx="1" type="body"/>
          </p:nvPr>
        </p:nvSpPr>
        <p:spPr>
          <a:xfrm>
            <a:off x="364025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6" name="Google Shape;296;p30"/>
          <p:cNvSpPr txBox="1"/>
          <p:nvPr>
            <p:ph idx="2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7" name="Google Shape;297;p30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3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01" name="Google Shape;301;p3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02" name="Google Shape;302;p3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Blue">
  <p:cSld name="CUSTOM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5" name="Google Shape;35;p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6" name="Google Shape;36;p4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7" name="Google Shape;37;p4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Red">
  <p:cSld name="TITLE_2_3_3_2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0" name="Google Shape;310;p31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" name="Google Shape;313;p31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14" name="Google Shape;314;p3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15" name="Google Shape;315;p3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Red">
  <p:cSld name="TITLE_2_3_1_1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3" name="Google Shape;323;p32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6" name="Google Shape;326;p32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27" name="Google Shape;327;p3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28" name="Google Shape;328;p3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" name="Google Shape;336;p3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37" name="Google Shape;337;p3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uTube">
  <p:cSld name="Blank_2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4"/>
          <p:cNvGrpSpPr/>
          <p:nvPr/>
        </p:nvGrpSpPr>
        <p:grpSpPr>
          <a:xfrm>
            <a:off x="7742997" y="4803993"/>
            <a:ext cx="420491" cy="137010"/>
            <a:chOff x="0" y="0"/>
            <a:chExt cx="2077525" cy="676925"/>
          </a:xfrm>
        </p:grpSpPr>
        <p:sp>
          <p:nvSpPr>
            <p:cNvPr id="345" name="Google Shape;345;p3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p34"/>
          <p:cNvGrpSpPr/>
          <p:nvPr/>
        </p:nvGrpSpPr>
        <p:grpSpPr>
          <a:xfrm>
            <a:off x="8327424" y="4803984"/>
            <a:ext cx="562213" cy="125428"/>
            <a:chOff x="238125" y="2060625"/>
            <a:chExt cx="7143750" cy="1593750"/>
          </a:xfrm>
        </p:grpSpPr>
        <p:sp>
          <p:nvSpPr>
            <p:cNvPr id="352" name="Google Shape;352;p34"/>
            <p:cNvSpPr/>
            <p:nvPr/>
          </p:nvSpPr>
          <p:spPr>
            <a:xfrm>
              <a:off x="238125" y="2060625"/>
              <a:ext cx="2278125" cy="1593750"/>
            </a:xfrm>
            <a:custGeom>
              <a:rect b="b" l="l" r="r" t="t"/>
              <a:pathLst>
                <a:path extrusionOk="0" h="63750" w="91125">
                  <a:moveTo>
                    <a:pt x="36563" y="18188"/>
                  </a:moveTo>
                  <a:lnTo>
                    <a:pt x="60188" y="31875"/>
                  </a:lnTo>
                  <a:lnTo>
                    <a:pt x="36563" y="45563"/>
                  </a:lnTo>
                  <a:lnTo>
                    <a:pt x="36563" y="18188"/>
                  </a:lnTo>
                  <a:close/>
                  <a:moveTo>
                    <a:pt x="41063" y="0"/>
                  </a:moveTo>
                  <a:lnTo>
                    <a:pt x="30563" y="188"/>
                  </a:lnTo>
                  <a:lnTo>
                    <a:pt x="24375" y="375"/>
                  </a:lnTo>
                  <a:lnTo>
                    <a:pt x="18563" y="750"/>
                  </a:lnTo>
                  <a:lnTo>
                    <a:pt x="13500" y="1313"/>
                  </a:lnTo>
                  <a:lnTo>
                    <a:pt x="11625" y="1500"/>
                  </a:lnTo>
                  <a:lnTo>
                    <a:pt x="9938" y="1875"/>
                  </a:lnTo>
                  <a:lnTo>
                    <a:pt x="8625" y="2438"/>
                  </a:lnTo>
                  <a:lnTo>
                    <a:pt x="7313" y="3000"/>
                  </a:lnTo>
                  <a:lnTo>
                    <a:pt x="6000" y="3938"/>
                  </a:lnTo>
                  <a:lnTo>
                    <a:pt x="4875" y="4875"/>
                  </a:lnTo>
                  <a:lnTo>
                    <a:pt x="3938" y="6000"/>
                  </a:lnTo>
                  <a:lnTo>
                    <a:pt x="3188" y="7125"/>
                  </a:lnTo>
                  <a:lnTo>
                    <a:pt x="2438" y="8438"/>
                  </a:lnTo>
                  <a:lnTo>
                    <a:pt x="1875" y="9938"/>
                  </a:lnTo>
                  <a:lnTo>
                    <a:pt x="1313" y="12938"/>
                  </a:lnTo>
                  <a:lnTo>
                    <a:pt x="938" y="16313"/>
                  </a:lnTo>
                  <a:lnTo>
                    <a:pt x="563" y="20063"/>
                  </a:lnTo>
                  <a:lnTo>
                    <a:pt x="375" y="23625"/>
                  </a:lnTo>
                  <a:lnTo>
                    <a:pt x="0" y="29438"/>
                  </a:lnTo>
                  <a:lnTo>
                    <a:pt x="0" y="31875"/>
                  </a:lnTo>
                  <a:lnTo>
                    <a:pt x="0" y="34313"/>
                  </a:lnTo>
                  <a:lnTo>
                    <a:pt x="375" y="40125"/>
                  </a:lnTo>
                  <a:lnTo>
                    <a:pt x="563" y="43688"/>
                  </a:lnTo>
                  <a:lnTo>
                    <a:pt x="938" y="47438"/>
                  </a:lnTo>
                  <a:lnTo>
                    <a:pt x="1313" y="50813"/>
                  </a:lnTo>
                  <a:lnTo>
                    <a:pt x="1875" y="53813"/>
                  </a:lnTo>
                  <a:lnTo>
                    <a:pt x="2438" y="55125"/>
                  </a:lnTo>
                  <a:lnTo>
                    <a:pt x="3188" y="56625"/>
                  </a:lnTo>
                  <a:lnTo>
                    <a:pt x="3938" y="57750"/>
                  </a:lnTo>
                  <a:lnTo>
                    <a:pt x="4875" y="58875"/>
                  </a:lnTo>
                  <a:lnTo>
                    <a:pt x="6000" y="59813"/>
                  </a:lnTo>
                  <a:lnTo>
                    <a:pt x="7313" y="60750"/>
                  </a:lnTo>
                  <a:lnTo>
                    <a:pt x="8625" y="61313"/>
                  </a:lnTo>
                  <a:lnTo>
                    <a:pt x="9938" y="61875"/>
                  </a:lnTo>
                  <a:lnTo>
                    <a:pt x="11625" y="62250"/>
                  </a:lnTo>
                  <a:lnTo>
                    <a:pt x="13500" y="62438"/>
                  </a:lnTo>
                  <a:lnTo>
                    <a:pt x="18563" y="63000"/>
                  </a:lnTo>
                  <a:lnTo>
                    <a:pt x="24375" y="63375"/>
                  </a:lnTo>
                  <a:lnTo>
                    <a:pt x="30563" y="63563"/>
                  </a:lnTo>
                  <a:lnTo>
                    <a:pt x="41063" y="63750"/>
                  </a:lnTo>
                  <a:lnTo>
                    <a:pt x="50250" y="63750"/>
                  </a:lnTo>
                  <a:lnTo>
                    <a:pt x="60750" y="63563"/>
                  </a:lnTo>
                  <a:lnTo>
                    <a:pt x="66750" y="63375"/>
                  </a:lnTo>
                  <a:lnTo>
                    <a:pt x="72563" y="63000"/>
                  </a:lnTo>
                  <a:lnTo>
                    <a:pt x="77625" y="62438"/>
                  </a:lnTo>
                  <a:lnTo>
                    <a:pt x="79688" y="62250"/>
                  </a:lnTo>
                  <a:lnTo>
                    <a:pt x="81188" y="61875"/>
                  </a:lnTo>
                  <a:lnTo>
                    <a:pt x="82688" y="61313"/>
                  </a:lnTo>
                  <a:lnTo>
                    <a:pt x="84000" y="60750"/>
                  </a:lnTo>
                  <a:lnTo>
                    <a:pt x="85125" y="59813"/>
                  </a:lnTo>
                  <a:lnTo>
                    <a:pt x="86250" y="58875"/>
                  </a:lnTo>
                  <a:lnTo>
                    <a:pt x="87375" y="57750"/>
                  </a:lnTo>
                  <a:lnTo>
                    <a:pt x="88125" y="56625"/>
                  </a:lnTo>
                  <a:lnTo>
                    <a:pt x="88875" y="55125"/>
                  </a:lnTo>
                  <a:lnTo>
                    <a:pt x="89250" y="53813"/>
                  </a:lnTo>
                  <a:lnTo>
                    <a:pt x="89813" y="50813"/>
                  </a:lnTo>
                  <a:lnTo>
                    <a:pt x="90375" y="47438"/>
                  </a:lnTo>
                  <a:lnTo>
                    <a:pt x="90750" y="43688"/>
                  </a:lnTo>
                  <a:lnTo>
                    <a:pt x="90938" y="40125"/>
                  </a:lnTo>
                  <a:lnTo>
                    <a:pt x="91125" y="34313"/>
                  </a:lnTo>
                  <a:lnTo>
                    <a:pt x="91125" y="31875"/>
                  </a:lnTo>
                  <a:lnTo>
                    <a:pt x="91125" y="29438"/>
                  </a:lnTo>
                  <a:lnTo>
                    <a:pt x="90938" y="23625"/>
                  </a:lnTo>
                  <a:lnTo>
                    <a:pt x="90750" y="20063"/>
                  </a:lnTo>
                  <a:lnTo>
                    <a:pt x="90375" y="16313"/>
                  </a:lnTo>
                  <a:lnTo>
                    <a:pt x="89813" y="12938"/>
                  </a:lnTo>
                  <a:lnTo>
                    <a:pt x="89250" y="9938"/>
                  </a:lnTo>
                  <a:lnTo>
                    <a:pt x="88875" y="8438"/>
                  </a:lnTo>
                  <a:lnTo>
                    <a:pt x="88125" y="7125"/>
                  </a:lnTo>
                  <a:lnTo>
                    <a:pt x="87375" y="6000"/>
                  </a:lnTo>
                  <a:lnTo>
                    <a:pt x="86250" y="4875"/>
                  </a:lnTo>
                  <a:lnTo>
                    <a:pt x="85125" y="3938"/>
                  </a:lnTo>
                  <a:lnTo>
                    <a:pt x="84000" y="3000"/>
                  </a:lnTo>
                  <a:lnTo>
                    <a:pt x="82688" y="2438"/>
                  </a:lnTo>
                  <a:lnTo>
                    <a:pt x="81188" y="1875"/>
                  </a:lnTo>
                  <a:lnTo>
                    <a:pt x="79688" y="1500"/>
                  </a:lnTo>
                  <a:lnTo>
                    <a:pt x="77625" y="1313"/>
                  </a:lnTo>
                  <a:lnTo>
                    <a:pt x="72563" y="750"/>
                  </a:lnTo>
                  <a:lnTo>
                    <a:pt x="66750" y="375"/>
                  </a:lnTo>
                  <a:lnTo>
                    <a:pt x="60750" y="188"/>
                  </a:lnTo>
                  <a:lnTo>
                    <a:pt x="5025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3420925" y="2520000"/>
              <a:ext cx="623450" cy="1035950"/>
            </a:xfrm>
            <a:custGeom>
              <a:rect b="b" l="l" r="r" t="t"/>
              <a:pathLst>
                <a:path extrusionOk="0" h="41438" w="24938">
                  <a:moveTo>
                    <a:pt x="12376" y="6188"/>
                  </a:moveTo>
                  <a:lnTo>
                    <a:pt x="13313" y="6375"/>
                  </a:lnTo>
                  <a:lnTo>
                    <a:pt x="14063" y="6750"/>
                  </a:lnTo>
                  <a:lnTo>
                    <a:pt x="14626" y="7313"/>
                  </a:lnTo>
                  <a:lnTo>
                    <a:pt x="15188" y="8250"/>
                  </a:lnTo>
                  <a:lnTo>
                    <a:pt x="15376" y="9375"/>
                  </a:lnTo>
                  <a:lnTo>
                    <a:pt x="15751" y="10875"/>
                  </a:lnTo>
                  <a:lnTo>
                    <a:pt x="15938" y="14438"/>
                  </a:lnTo>
                  <a:lnTo>
                    <a:pt x="15938" y="27000"/>
                  </a:lnTo>
                  <a:lnTo>
                    <a:pt x="15751" y="30750"/>
                  </a:lnTo>
                  <a:lnTo>
                    <a:pt x="15376" y="32250"/>
                  </a:lnTo>
                  <a:lnTo>
                    <a:pt x="15188" y="33375"/>
                  </a:lnTo>
                  <a:lnTo>
                    <a:pt x="14626" y="34125"/>
                  </a:lnTo>
                  <a:lnTo>
                    <a:pt x="14063" y="34875"/>
                  </a:lnTo>
                  <a:lnTo>
                    <a:pt x="13313" y="35250"/>
                  </a:lnTo>
                  <a:lnTo>
                    <a:pt x="11626" y="35250"/>
                  </a:lnTo>
                  <a:lnTo>
                    <a:pt x="10876" y="34875"/>
                  </a:lnTo>
                  <a:lnTo>
                    <a:pt x="10313" y="34125"/>
                  </a:lnTo>
                  <a:lnTo>
                    <a:pt x="9938" y="33375"/>
                  </a:lnTo>
                  <a:lnTo>
                    <a:pt x="9563" y="32250"/>
                  </a:lnTo>
                  <a:lnTo>
                    <a:pt x="9376" y="30750"/>
                  </a:lnTo>
                  <a:lnTo>
                    <a:pt x="9188" y="27000"/>
                  </a:lnTo>
                  <a:lnTo>
                    <a:pt x="9188" y="14438"/>
                  </a:lnTo>
                  <a:lnTo>
                    <a:pt x="9376" y="10875"/>
                  </a:lnTo>
                  <a:lnTo>
                    <a:pt x="9563" y="9375"/>
                  </a:lnTo>
                  <a:lnTo>
                    <a:pt x="9938" y="8250"/>
                  </a:lnTo>
                  <a:lnTo>
                    <a:pt x="10313" y="7313"/>
                  </a:lnTo>
                  <a:lnTo>
                    <a:pt x="10876" y="6750"/>
                  </a:lnTo>
                  <a:lnTo>
                    <a:pt x="11626" y="6375"/>
                  </a:lnTo>
                  <a:lnTo>
                    <a:pt x="12376" y="6188"/>
                  </a:lnTo>
                  <a:close/>
                  <a:moveTo>
                    <a:pt x="12751" y="0"/>
                  </a:moveTo>
                  <a:lnTo>
                    <a:pt x="10501" y="188"/>
                  </a:lnTo>
                  <a:lnTo>
                    <a:pt x="8626" y="563"/>
                  </a:lnTo>
                  <a:lnTo>
                    <a:pt x="6938" y="1125"/>
                  </a:lnTo>
                  <a:lnTo>
                    <a:pt x="5438" y="1875"/>
                  </a:lnTo>
                  <a:lnTo>
                    <a:pt x="4126" y="2813"/>
                  </a:lnTo>
                  <a:lnTo>
                    <a:pt x="3001" y="4125"/>
                  </a:lnTo>
                  <a:lnTo>
                    <a:pt x="2063" y="5813"/>
                  </a:lnTo>
                  <a:lnTo>
                    <a:pt x="1313" y="7500"/>
                  </a:lnTo>
                  <a:lnTo>
                    <a:pt x="751" y="9750"/>
                  </a:lnTo>
                  <a:lnTo>
                    <a:pt x="376" y="12188"/>
                  </a:lnTo>
                  <a:lnTo>
                    <a:pt x="188" y="14813"/>
                  </a:lnTo>
                  <a:lnTo>
                    <a:pt x="1" y="18000"/>
                  </a:lnTo>
                  <a:lnTo>
                    <a:pt x="1" y="23625"/>
                  </a:lnTo>
                  <a:lnTo>
                    <a:pt x="1" y="26813"/>
                  </a:lnTo>
                  <a:lnTo>
                    <a:pt x="376" y="29438"/>
                  </a:lnTo>
                  <a:lnTo>
                    <a:pt x="751" y="31875"/>
                  </a:lnTo>
                  <a:lnTo>
                    <a:pt x="1126" y="33938"/>
                  </a:lnTo>
                  <a:lnTo>
                    <a:pt x="1876" y="35813"/>
                  </a:lnTo>
                  <a:lnTo>
                    <a:pt x="2626" y="37313"/>
                  </a:lnTo>
                  <a:lnTo>
                    <a:pt x="3751" y="38625"/>
                  </a:lnTo>
                  <a:lnTo>
                    <a:pt x="5063" y="39563"/>
                  </a:lnTo>
                  <a:lnTo>
                    <a:pt x="6563" y="40500"/>
                  </a:lnTo>
                  <a:lnTo>
                    <a:pt x="8251" y="41063"/>
                  </a:lnTo>
                  <a:lnTo>
                    <a:pt x="10126" y="41250"/>
                  </a:lnTo>
                  <a:lnTo>
                    <a:pt x="12376" y="41438"/>
                  </a:lnTo>
                  <a:lnTo>
                    <a:pt x="14626" y="41250"/>
                  </a:lnTo>
                  <a:lnTo>
                    <a:pt x="16688" y="41063"/>
                  </a:lnTo>
                  <a:lnTo>
                    <a:pt x="18376" y="40500"/>
                  </a:lnTo>
                  <a:lnTo>
                    <a:pt x="19876" y="39563"/>
                  </a:lnTo>
                  <a:lnTo>
                    <a:pt x="21001" y="38625"/>
                  </a:lnTo>
                  <a:lnTo>
                    <a:pt x="22126" y="37313"/>
                  </a:lnTo>
                  <a:lnTo>
                    <a:pt x="23063" y="35813"/>
                  </a:lnTo>
                  <a:lnTo>
                    <a:pt x="23626" y="33938"/>
                  </a:lnTo>
                  <a:lnTo>
                    <a:pt x="24188" y="31875"/>
                  </a:lnTo>
                  <a:lnTo>
                    <a:pt x="24563" y="29438"/>
                  </a:lnTo>
                  <a:lnTo>
                    <a:pt x="24751" y="26813"/>
                  </a:lnTo>
                  <a:lnTo>
                    <a:pt x="24938" y="23625"/>
                  </a:lnTo>
                  <a:lnTo>
                    <a:pt x="24938" y="18000"/>
                  </a:lnTo>
                  <a:lnTo>
                    <a:pt x="24751" y="14813"/>
                  </a:lnTo>
                  <a:lnTo>
                    <a:pt x="24563" y="12188"/>
                  </a:lnTo>
                  <a:lnTo>
                    <a:pt x="24188" y="9750"/>
                  </a:lnTo>
                  <a:lnTo>
                    <a:pt x="23626" y="7500"/>
                  </a:lnTo>
                  <a:lnTo>
                    <a:pt x="22876" y="5813"/>
                  </a:lnTo>
                  <a:lnTo>
                    <a:pt x="22126" y="4313"/>
                  </a:lnTo>
                  <a:lnTo>
                    <a:pt x="21001" y="3000"/>
                  </a:lnTo>
                  <a:lnTo>
                    <a:pt x="19688" y="1875"/>
                  </a:lnTo>
                  <a:lnTo>
                    <a:pt x="18376" y="1125"/>
                  </a:lnTo>
                  <a:lnTo>
                    <a:pt x="16688" y="563"/>
                  </a:lnTo>
                  <a:lnTo>
                    <a:pt x="14813" y="188"/>
                  </a:lnTo>
                  <a:lnTo>
                    <a:pt x="12751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6786550" y="2524675"/>
              <a:ext cx="595325" cy="1031275"/>
            </a:xfrm>
            <a:custGeom>
              <a:rect b="b" l="l" r="r" t="t"/>
              <a:pathLst>
                <a:path extrusionOk="0" h="41251" w="23813">
                  <a:moveTo>
                    <a:pt x="12751" y="6001"/>
                  </a:moveTo>
                  <a:lnTo>
                    <a:pt x="13313" y="6188"/>
                  </a:lnTo>
                  <a:lnTo>
                    <a:pt x="13688" y="6376"/>
                  </a:lnTo>
                  <a:lnTo>
                    <a:pt x="14063" y="6751"/>
                  </a:lnTo>
                  <a:lnTo>
                    <a:pt x="14438" y="7313"/>
                  </a:lnTo>
                  <a:lnTo>
                    <a:pt x="14813" y="7876"/>
                  </a:lnTo>
                  <a:lnTo>
                    <a:pt x="15001" y="9563"/>
                  </a:lnTo>
                  <a:lnTo>
                    <a:pt x="15376" y="12001"/>
                  </a:lnTo>
                  <a:lnTo>
                    <a:pt x="15376" y="15376"/>
                  </a:lnTo>
                  <a:lnTo>
                    <a:pt x="15376" y="18376"/>
                  </a:lnTo>
                  <a:lnTo>
                    <a:pt x="8813" y="18376"/>
                  </a:lnTo>
                  <a:lnTo>
                    <a:pt x="8813" y="15376"/>
                  </a:lnTo>
                  <a:lnTo>
                    <a:pt x="8813" y="12001"/>
                  </a:lnTo>
                  <a:lnTo>
                    <a:pt x="9001" y="9563"/>
                  </a:lnTo>
                  <a:lnTo>
                    <a:pt x="9376" y="7876"/>
                  </a:lnTo>
                  <a:lnTo>
                    <a:pt x="9938" y="6751"/>
                  </a:lnTo>
                  <a:lnTo>
                    <a:pt x="10313" y="6376"/>
                  </a:lnTo>
                  <a:lnTo>
                    <a:pt x="10688" y="6188"/>
                  </a:lnTo>
                  <a:lnTo>
                    <a:pt x="11438" y="6001"/>
                  </a:lnTo>
                  <a:close/>
                  <a:moveTo>
                    <a:pt x="10688" y="1"/>
                  </a:moveTo>
                  <a:lnTo>
                    <a:pt x="9188" y="188"/>
                  </a:lnTo>
                  <a:lnTo>
                    <a:pt x="7688" y="563"/>
                  </a:lnTo>
                  <a:lnTo>
                    <a:pt x="6563" y="938"/>
                  </a:lnTo>
                  <a:lnTo>
                    <a:pt x="5438" y="1501"/>
                  </a:lnTo>
                  <a:lnTo>
                    <a:pt x="4313" y="2251"/>
                  </a:lnTo>
                  <a:lnTo>
                    <a:pt x="3563" y="3001"/>
                  </a:lnTo>
                  <a:lnTo>
                    <a:pt x="2813" y="4126"/>
                  </a:lnTo>
                  <a:lnTo>
                    <a:pt x="2063" y="5063"/>
                  </a:lnTo>
                  <a:lnTo>
                    <a:pt x="1501" y="6376"/>
                  </a:lnTo>
                  <a:lnTo>
                    <a:pt x="1126" y="7876"/>
                  </a:lnTo>
                  <a:lnTo>
                    <a:pt x="751" y="9376"/>
                  </a:lnTo>
                  <a:lnTo>
                    <a:pt x="188" y="12938"/>
                  </a:lnTo>
                  <a:lnTo>
                    <a:pt x="1" y="17251"/>
                  </a:lnTo>
                  <a:lnTo>
                    <a:pt x="1" y="24188"/>
                  </a:lnTo>
                  <a:lnTo>
                    <a:pt x="188" y="28313"/>
                  </a:lnTo>
                  <a:lnTo>
                    <a:pt x="563" y="31688"/>
                  </a:lnTo>
                  <a:lnTo>
                    <a:pt x="938" y="33188"/>
                  </a:lnTo>
                  <a:lnTo>
                    <a:pt x="1501" y="34688"/>
                  </a:lnTo>
                  <a:lnTo>
                    <a:pt x="2063" y="36001"/>
                  </a:lnTo>
                  <a:lnTo>
                    <a:pt x="2626" y="37126"/>
                  </a:lnTo>
                  <a:lnTo>
                    <a:pt x="3376" y="38063"/>
                  </a:lnTo>
                  <a:lnTo>
                    <a:pt x="4313" y="38813"/>
                  </a:lnTo>
                  <a:lnTo>
                    <a:pt x="5251" y="39563"/>
                  </a:lnTo>
                  <a:lnTo>
                    <a:pt x="6376" y="40126"/>
                  </a:lnTo>
                  <a:lnTo>
                    <a:pt x="7501" y="40688"/>
                  </a:lnTo>
                  <a:lnTo>
                    <a:pt x="8813" y="40876"/>
                  </a:lnTo>
                  <a:lnTo>
                    <a:pt x="10313" y="41063"/>
                  </a:lnTo>
                  <a:lnTo>
                    <a:pt x="12001" y="41251"/>
                  </a:lnTo>
                  <a:lnTo>
                    <a:pt x="14626" y="41063"/>
                  </a:lnTo>
                  <a:lnTo>
                    <a:pt x="16876" y="40501"/>
                  </a:lnTo>
                  <a:lnTo>
                    <a:pt x="18938" y="39751"/>
                  </a:lnTo>
                  <a:lnTo>
                    <a:pt x="19688" y="39188"/>
                  </a:lnTo>
                  <a:lnTo>
                    <a:pt x="20438" y="38438"/>
                  </a:lnTo>
                  <a:lnTo>
                    <a:pt x="21188" y="37688"/>
                  </a:lnTo>
                  <a:lnTo>
                    <a:pt x="21938" y="36938"/>
                  </a:lnTo>
                  <a:lnTo>
                    <a:pt x="22313" y="36001"/>
                  </a:lnTo>
                  <a:lnTo>
                    <a:pt x="22876" y="35063"/>
                  </a:lnTo>
                  <a:lnTo>
                    <a:pt x="23063" y="33938"/>
                  </a:lnTo>
                  <a:lnTo>
                    <a:pt x="23438" y="32813"/>
                  </a:lnTo>
                  <a:lnTo>
                    <a:pt x="23626" y="30188"/>
                  </a:lnTo>
                  <a:lnTo>
                    <a:pt x="23438" y="28688"/>
                  </a:lnTo>
                  <a:lnTo>
                    <a:pt x="15751" y="28313"/>
                  </a:lnTo>
                  <a:lnTo>
                    <a:pt x="15563" y="31501"/>
                  </a:lnTo>
                  <a:lnTo>
                    <a:pt x="15188" y="32626"/>
                  </a:lnTo>
                  <a:lnTo>
                    <a:pt x="15001" y="33563"/>
                  </a:lnTo>
                  <a:lnTo>
                    <a:pt x="14438" y="34126"/>
                  </a:lnTo>
                  <a:lnTo>
                    <a:pt x="13876" y="34688"/>
                  </a:lnTo>
                  <a:lnTo>
                    <a:pt x="13126" y="35063"/>
                  </a:lnTo>
                  <a:lnTo>
                    <a:pt x="11438" y="35063"/>
                  </a:lnTo>
                  <a:lnTo>
                    <a:pt x="10876" y="34876"/>
                  </a:lnTo>
                  <a:lnTo>
                    <a:pt x="10313" y="34688"/>
                  </a:lnTo>
                  <a:lnTo>
                    <a:pt x="9938" y="34126"/>
                  </a:lnTo>
                  <a:lnTo>
                    <a:pt x="9563" y="33751"/>
                  </a:lnTo>
                  <a:lnTo>
                    <a:pt x="9376" y="33001"/>
                  </a:lnTo>
                  <a:lnTo>
                    <a:pt x="9001" y="31501"/>
                  </a:lnTo>
                  <a:lnTo>
                    <a:pt x="8813" y="29063"/>
                  </a:lnTo>
                  <a:lnTo>
                    <a:pt x="8813" y="25688"/>
                  </a:lnTo>
                  <a:lnTo>
                    <a:pt x="8813" y="23626"/>
                  </a:lnTo>
                  <a:lnTo>
                    <a:pt x="23813" y="23626"/>
                  </a:lnTo>
                  <a:lnTo>
                    <a:pt x="23813" y="16876"/>
                  </a:lnTo>
                  <a:lnTo>
                    <a:pt x="23813" y="13876"/>
                  </a:lnTo>
                  <a:lnTo>
                    <a:pt x="23626" y="11063"/>
                  </a:lnTo>
                  <a:lnTo>
                    <a:pt x="23251" y="8813"/>
                  </a:lnTo>
                  <a:lnTo>
                    <a:pt x="22876" y="6938"/>
                  </a:lnTo>
                  <a:lnTo>
                    <a:pt x="22126" y="5251"/>
                  </a:lnTo>
                  <a:lnTo>
                    <a:pt x="21376" y="3751"/>
                  </a:lnTo>
                  <a:lnTo>
                    <a:pt x="20438" y="2626"/>
                  </a:lnTo>
                  <a:lnTo>
                    <a:pt x="19313" y="1688"/>
                  </a:lnTo>
                  <a:lnTo>
                    <a:pt x="18001" y="938"/>
                  </a:lnTo>
                  <a:lnTo>
                    <a:pt x="16313" y="376"/>
                  </a:lnTo>
                  <a:lnTo>
                    <a:pt x="14438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2741250" y="2173125"/>
              <a:ext cx="735950" cy="1368750"/>
            </a:xfrm>
            <a:custGeom>
              <a:rect b="b" l="l" r="r" t="t"/>
              <a:pathLst>
                <a:path extrusionOk="0" h="54750" w="29438">
                  <a:moveTo>
                    <a:pt x="0" y="0"/>
                  </a:moveTo>
                  <a:lnTo>
                    <a:pt x="10313" y="36938"/>
                  </a:lnTo>
                  <a:lnTo>
                    <a:pt x="10313" y="54750"/>
                  </a:lnTo>
                  <a:lnTo>
                    <a:pt x="19125" y="54750"/>
                  </a:lnTo>
                  <a:lnTo>
                    <a:pt x="19125" y="36938"/>
                  </a:lnTo>
                  <a:lnTo>
                    <a:pt x="29438" y="0"/>
                  </a:lnTo>
                  <a:lnTo>
                    <a:pt x="20625" y="0"/>
                  </a:lnTo>
                  <a:lnTo>
                    <a:pt x="16875" y="16875"/>
                  </a:lnTo>
                  <a:lnTo>
                    <a:pt x="15563" y="23063"/>
                  </a:lnTo>
                  <a:lnTo>
                    <a:pt x="14813" y="27375"/>
                  </a:lnTo>
                  <a:lnTo>
                    <a:pt x="14625" y="27375"/>
                  </a:lnTo>
                  <a:lnTo>
                    <a:pt x="13688" y="22500"/>
                  </a:lnTo>
                  <a:lnTo>
                    <a:pt x="12563" y="16688"/>
                  </a:lnTo>
                  <a:lnTo>
                    <a:pt x="900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4161550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3001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5314675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2813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4714675" y="2173125"/>
              <a:ext cx="665650" cy="1368750"/>
            </a:xfrm>
            <a:custGeom>
              <a:rect b="b" l="l" r="r" t="t"/>
              <a:pathLst>
                <a:path extrusionOk="0" h="54750" w="26626">
                  <a:moveTo>
                    <a:pt x="1" y="0"/>
                  </a:moveTo>
                  <a:lnTo>
                    <a:pt x="1" y="7313"/>
                  </a:lnTo>
                  <a:lnTo>
                    <a:pt x="8813" y="7313"/>
                  </a:lnTo>
                  <a:lnTo>
                    <a:pt x="8813" y="54750"/>
                  </a:lnTo>
                  <a:lnTo>
                    <a:pt x="17626" y="54750"/>
                  </a:lnTo>
                  <a:lnTo>
                    <a:pt x="17626" y="7313"/>
                  </a:lnTo>
                  <a:lnTo>
                    <a:pt x="26626" y="7313"/>
                  </a:lnTo>
                  <a:lnTo>
                    <a:pt x="26626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6060000" y="2121550"/>
              <a:ext cx="628125" cy="1434400"/>
            </a:xfrm>
            <a:custGeom>
              <a:rect b="b" l="l" r="r" t="t"/>
              <a:pathLst>
                <a:path extrusionOk="0" h="57376" w="25125">
                  <a:moveTo>
                    <a:pt x="12563" y="22313"/>
                  </a:moveTo>
                  <a:lnTo>
                    <a:pt x="13125" y="22501"/>
                  </a:lnTo>
                  <a:lnTo>
                    <a:pt x="13688" y="22688"/>
                  </a:lnTo>
                  <a:lnTo>
                    <a:pt x="14250" y="23063"/>
                  </a:lnTo>
                  <a:lnTo>
                    <a:pt x="14625" y="23438"/>
                  </a:lnTo>
                  <a:lnTo>
                    <a:pt x="15000" y="24188"/>
                  </a:lnTo>
                  <a:lnTo>
                    <a:pt x="15375" y="24938"/>
                  </a:lnTo>
                  <a:lnTo>
                    <a:pt x="15750" y="27001"/>
                  </a:lnTo>
                  <a:lnTo>
                    <a:pt x="15938" y="30188"/>
                  </a:lnTo>
                  <a:lnTo>
                    <a:pt x="15938" y="34313"/>
                  </a:lnTo>
                  <a:lnTo>
                    <a:pt x="15938" y="39376"/>
                  </a:lnTo>
                  <a:lnTo>
                    <a:pt x="15938" y="43313"/>
                  </a:lnTo>
                  <a:lnTo>
                    <a:pt x="15750" y="46313"/>
                  </a:lnTo>
                  <a:lnTo>
                    <a:pt x="15188" y="48376"/>
                  </a:lnTo>
                  <a:lnTo>
                    <a:pt x="14813" y="49126"/>
                  </a:lnTo>
                  <a:lnTo>
                    <a:pt x="14438" y="49876"/>
                  </a:lnTo>
                  <a:lnTo>
                    <a:pt x="14063" y="50251"/>
                  </a:lnTo>
                  <a:lnTo>
                    <a:pt x="13500" y="50626"/>
                  </a:lnTo>
                  <a:lnTo>
                    <a:pt x="12938" y="50813"/>
                  </a:lnTo>
                  <a:lnTo>
                    <a:pt x="11063" y="50813"/>
                  </a:lnTo>
                  <a:lnTo>
                    <a:pt x="10125" y="50251"/>
                  </a:lnTo>
                  <a:lnTo>
                    <a:pt x="9188" y="49688"/>
                  </a:lnTo>
                  <a:lnTo>
                    <a:pt x="8625" y="48751"/>
                  </a:lnTo>
                  <a:lnTo>
                    <a:pt x="8625" y="26063"/>
                  </a:lnTo>
                  <a:lnTo>
                    <a:pt x="9188" y="24563"/>
                  </a:lnTo>
                  <a:lnTo>
                    <a:pt x="10125" y="23438"/>
                  </a:lnTo>
                  <a:lnTo>
                    <a:pt x="10688" y="23063"/>
                  </a:lnTo>
                  <a:lnTo>
                    <a:pt x="11250" y="22688"/>
                  </a:lnTo>
                  <a:lnTo>
                    <a:pt x="12000" y="22501"/>
                  </a:lnTo>
                  <a:lnTo>
                    <a:pt x="12563" y="22313"/>
                  </a:lnTo>
                  <a:close/>
                  <a:moveTo>
                    <a:pt x="0" y="1"/>
                  </a:moveTo>
                  <a:lnTo>
                    <a:pt x="0" y="56813"/>
                  </a:lnTo>
                  <a:lnTo>
                    <a:pt x="7313" y="56813"/>
                  </a:lnTo>
                  <a:lnTo>
                    <a:pt x="8250" y="52876"/>
                  </a:lnTo>
                  <a:lnTo>
                    <a:pt x="8438" y="52876"/>
                  </a:lnTo>
                  <a:lnTo>
                    <a:pt x="9000" y="53813"/>
                  </a:lnTo>
                  <a:lnTo>
                    <a:pt x="9750" y="54751"/>
                  </a:lnTo>
                  <a:lnTo>
                    <a:pt x="10688" y="55501"/>
                  </a:lnTo>
                  <a:lnTo>
                    <a:pt x="11625" y="56063"/>
                  </a:lnTo>
                  <a:lnTo>
                    <a:pt x="12563" y="56626"/>
                  </a:lnTo>
                  <a:lnTo>
                    <a:pt x="13875" y="57001"/>
                  </a:lnTo>
                  <a:lnTo>
                    <a:pt x="15000" y="57188"/>
                  </a:lnTo>
                  <a:lnTo>
                    <a:pt x="16125" y="57376"/>
                  </a:lnTo>
                  <a:lnTo>
                    <a:pt x="17250" y="57188"/>
                  </a:lnTo>
                  <a:lnTo>
                    <a:pt x="18375" y="57001"/>
                  </a:lnTo>
                  <a:lnTo>
                    <a:pt x="19313" y="56813"/>
                  </a:lnTo>
                  <a:lnTo>
                    <a:pt x="20250" y="56251"/>
                  </a:lnTo>
                  <a:lnTo>
                    <a:pt x="21000" y="55688"/>
                  </a:lnTo>
                  <a:lnTo>
                    <a:pt x="21750" y="54938"/>
                  </a:lnTo>
                  <a:lnTo>
                    <a:pt x="22313" y="54188"/>
                  </a:lnTo>
                  <a:lnTo>
                    <a:pt x="22875" y="53063"/>
                  </a:lnTo>
                  <a:lnTo>
                    <a:pt x="23438" y="51938"/>
                  </a:lnTo>
                  <a:lnTo>
                    <a:pt x="23813" y="50626"/>
                  </a:lnTo>
                  <a:lnTo>
                    <a:pt x="24563" y="47813"/>
                  </a:lnTo>
                  <a:lnTo>
                    <a:pt x="24938" y="44063"/>
                  </a:lnTo>
                  <a:lnTo>
                    <a:pt x="25125" y="39938"/>
                  </a:lnTo>
                  <a:lnTo>
                    <a:pt x="25125" y="33751"/>
                  </a:lnTo>
                  <a:lnTo>
                    <a:pt x="24938" y="30563"/>
                  </a:lnTo>
                  <a:lnTo>
                    <a:pt x="24938" y="27751"/>
                  </a:lnTo>
                  <a:lnTo>
                    <a:pt x="24563" y="25313"/>
                  </a:lnTo>
                  <a:lnTo>
                    <a:pt x="24188" y="23251"/>
                  </a:lnTo>
                  <a:lnTo>
                    <a:pt x="23813" y="21376"/>
                  </a:lnTo>
                  <a:lnTo>
                    <a:pt x="23250" y="19876"/>
                  </a:lnTo>
                  <a:lnTo>
                    <a:pt x="22500" y="18751"/>
                  </a:lnTo>
                  <a:lnTo>
                    <a:pt x="21563" y="17626"/>
                  </a:lnTo>
                  <a:lnTo>
                    <a:pt x="20625" y="16876"/>
                  </a:lnTo>
                  <a:lnTo>
                    <a:pt x="19500" y="16501"/>
                  </a:lnTo>
                  <a:lnTo>
                    <a:pt x="18188" y="16126"/>
                  </a:lnTo>
                  <a:lnTo>
                    <a:pt x="16688" y="15938"/>
                  </a:lnTo>
                  <a:lnTo>
                    <a:pt x="15375" y="16126"/>
                  </a:lnTo>
                  <a:lnTo>
                    <a:pt x="14250" y="16313"/>
                  </a:lnTo>
                  <a:lnTo>
                    <a:pt x="13125" y="16876"/>
                  </a:lnTo>
                  <a:lnTo>
                    <a:pt x="12000" y="17438"/>
                  </a:lnTo>
                  <a:lnTo>
                    <a:pt x="10875" y="18188"/>
                  </a:lnTo>
                  <a:lnTo>
                    <a:pt x="10125" y="18938"/>
                  </a:lnTo>
                  <a:lnTo>
                    <a:pt x="9375" y="20063"/>
                  </a:lnTo>
                  <a:lnTo>
                    <a:pt x="8625" y="21001"/>
                  </a:lnTo>
                  <a:lnTo>
                    <a:pt x="8625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0" name="Google Shape;360;p34"/>
          <p:cNvCxnSpPr/>
          <p:nvPr/>
        </p:nvCxnSpPr>
        <p:spPr>
          <a:xfrm>
            <a:off x="8239300" y="4803550"/>
            <a:ext cx="0" cy="126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 1">
  <p:cSld name="Blank - Title_1_1_3_1_1_1_1">
    <p:bg>
      <p:bgPr>
        <a:solidFill>
          <a:srgbClr val="FBBC04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35563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5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6" name="Google Shape;366;p35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67" name="Google Shape;367;p3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68" name="Google Shape;368;p3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 1">
  <p:cSld name="CUSTOM_2_1_1"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6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/>
          <p:nvPr>
            <p:ph idx="1" type="subTitle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36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" name="Google Shape;378;p36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6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 1">
  <p:cSld name="TITLE_2_1_2_1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4" name="Google Shape;384;p37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85" name="Google Shape;385;p37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7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387" name="Google Shape;387;p3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88" name="Google Shape;388;p3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 1">
  <p:cSld name="TITLE_2_2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96" name="Google Shape;396;p38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3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38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01" name="Google Shape;401;p3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02" name="Google Shape;402;p3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 1">
  <p:cSld name="TITLE_2_1_1_2_1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2" name="Google Shape;412;p39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13" name="Google Shape;413;p39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4" name="Google Shape;414;p39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15" name="Google Shape;415;p3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16" name="Google Shape;416;p3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 1">
  <p:cSld name="TITLE_2_1_1_1_1_1_1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4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6" name="Google Shape;426;p40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27" name="Google Shape;427;p40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8" name="Google Shape;428;p40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29" name="Google Shape;429;p4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30" name="Google Shape;430;p4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">
  <p:cSld name="CUSTOM_2_1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s Cover Slide">
  <p:cSld name="CUSTOM_3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11720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Marketing Platform Cover Slide">
  <p:cSld name="CUSTOM_2_2">
    <p:bg>
      <p:bgPr>
        <a:solidFill>
          <a:srgbClr val="FFFFFF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26566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 Manager Cover Slide">
  <p:cSld name="CUSTOM_2_2_1"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0361" y="245475"/>
            <a:ext cx="2041351" cy="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oogle Sans Medium"/>
              <a:buNone/>
              <a:defRPr sz="5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oogle Sans Medium"/>
              <a:buNone/>
              <a:defRPr sz="5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oogle Sans Medium"/>
              <a:buNone/>
              <a:defRPr sz="5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oogle Sans Medium"/>
              <a:buNone/>
              <a:defRPr sz="5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oogle Sans Medium"/>
              <a:buNone/>
              <a:defRPr sz="5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oogle Sans Medium"/>
              <a:buNone/>
              <a:defRPr sz="5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oogle Sans Medium"/>
              <a:buNone/>
              <a:defRPr sz="5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oogle Sans Medium"/>
              <a:buNone/>
              <a:defRPr sz="5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oogle Sans Medium"/>
              <a:buNone/>
              <a:defRPr sz="5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448" name="Google Shape;448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49" name="Google Shape;449;p45"/>
          <p:cNvSpPr txBox="1"/>
          <p:nvPr>
            <p:ph idx="12" type="sldNum"/>
          </p:nvPr>
        </p:nvSpPr>
        <p:spPr>
          <a:xfrm>
            <a:off x="8832300" y="4864000"/>
            <a:ext cx="311700" cy="2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oogle Sans"/>
              <a:buNone/>
              <a:defRPr sz="3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oogle Sans"/>
              <a:buNone/>
              <a:defRPr sz="3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oogle Sans"/>
              <a:buNone/>
              <a:defRPr sz="3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oogle Sans"/>
              <a:buNone/>
              <a:defRPr sz="3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oogle Sans"/>
              <a:buNone/>
              <a:defRPr sz="3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oogle Sans"/>
              <a:buNone/>
              <a:defRPr sz="3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oogle Sans"/>
              <a:buNone/>
              <a:defRPr sz="3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oogle Sans"/>
              <a:buNone/>
              <a:defRPr sz="3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oogle Sans"/>
              <a:buNone/>
              <a:defRPr sz="3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52" name="Google Shape;452;p46"/>
          <p:cNvSpPr txBox="1"/>
          <p:nvPr>
            <p:ph idx="12" type="sldNum"/>
          </p:nvPr>
        </p:nvSpPr>
        <p:spPr>
          <a:xfrm>
            <a:off x="8832300" y="4864000"/>
            <a:ext cx="311700" cy="2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7"/>
          <p:cNvSpPr txBox="1"/>
          <p:nvPr>
            <p:ph type="title"/>
          </p:nvPr>
        </p:nvSpPr>
        <p:spPr>
          <a:xfrm>
            <a:off x="311700" y="426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455" name="Google Shape;45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56" name="Google Shape;456;p47"/>
          <p:cNvSpPr txBox="1"/>
          <p:nvPr>
            <p:ph idx="12" type="sldNum"/>
          </p:nvPr>
        </p:nvSpPr>
        <p:spPr>
          <a:xfrm>
            <a:off x="8595300" y="4793648"/>
            <a:ext cx="548700" cy="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" name="Google Shape;457;p47"/>
          <p:cNvSpPr txBox="1"/>
          <p:nvPr/>
        </p:nvSpPr>
        <p:spPr>
          <a:xfrm>
            <a:off x="6882850" y="4869400"/>
            <a:ext cx="10908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Confidential + Proprietary</a:t>
            </a:r>
            <a:endParaRPr sz="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8" name="Google Shape;458;p47"/>
          <p:cNvSpPr txBox="1"/>
          <p:nvPr>
            <p:ph idx="2" type="sldNum"/>
          </p:nvPr>
        </p:nvSpPr>
        <p:spPr>
          <a:xfrm>
            <a:off x="8832300" y="4864000"/>
            <a:ext cx="311700" cy="2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9" name="Google Shape;45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5500" y="4747150"/>
            <a:ext cx="955272" cy="3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50" y="4744675"/>
            <a:ext cx="823985" cy="33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3" name="Google Shape;463;p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  <a:defRPr sz="1400">
                <a:latin typeface="Google Sans"/>
                <a:ea typeface="Google Sans"/>
                <a:cs typeface="Google Sans"/>
                <a:sym typeface="Google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Google Sans"/>
              <a:buChar char="○"/>
              <a:defRPr sz="1200">
                <a:latin typeface="Google Sans"/>
                <a:ea typeface="Google Sans"/>
                <a:cs typeface="Google Sans"/>
                <a:sym typeface="Google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Google Sans"/>
              <a:buChar char="■"/>
              <a:defRPr sz="1200">
                <a:latin typeface="Google Sans"/>
                <a:ea typeface="Google Sans"/>
                <a:cs typeface="Google Sans"/>
                <a:sym typeface="Google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Google Sans"/>
              <a:buChar char="●"/>
              <a:defRPr sz="1200">
                <a:latin typeface="Google Sans"/>
                <a:ea typeface="Google Sans"/>
                <a:cs typeface="Google Sans"/>
                <a:sym typeface="Google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Google Sans"/>
              <a:buChar char="○"/>
              <a:defRPr sz="1200">
                <a:latin typeface="Google Sans"/>
                <a:ea typeface="Google Sans"/>
                <a:cs typeface="Google Sans"/>
                <a:sym typeface="Google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Google Sans"/>
              <a:buChar char="■"/>
              <a:defRPr sz="1200">
                <a:latin typeface="Google Sans"/>
                <a:ea typeface="Google Sans"/>
                <a:cs typeface="Google Sans"/>
                <a:sym typeface="Google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Google Sans"/>
              <a:buChar char="●"/>
              <a:defRPr sz="1200">
                <a:latin typeface="Google Sans"/>
                <a:ea typeface="Google Sans"/>
                <a:cs typeface="Google Sans"/>
                <a:sym typeface="Google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Google Sans"/>
              <a:buChar char="○"/>
              <a:defRPr sz="1200">
                <a:latin typeface="Google Sans"/>
                <a:ea typeface="Google Sans"/>
                <a:cs typeface="Google Sans"/>
                <a:sym typeface="Google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Google Sans"/>
              <a:buChar char="■"/>
              <a:defRPr sz="12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64" name="Google Shape;464;p4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  <a:defRPr sz="1400">
                <a:latin typeface="Google Sans"/>
                <a:ea typeface="Google Sans"/>
                <a:cs typeface="Google Sans"/>
                <a:sym typeface="Google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Google Sans"/>
              <a:buChar char="○"/>
              <a:defRPr sz="1200">
                <a:latin typeface="Google Sans"/>
                <a:ea typeface="Google Sans"/>
                <a:cs typeface="Google Sans"/>
                <a:sym typeface="Google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Google Sans"/>
              <a:buChar char="■"/>
              <a:defRPr sz="1200">
                <a:latin typeface="Google Sans"/>
                <a:ea typeface="Google Sans"/>
                <a:cs typeface="Google Sans"/>
                <a:sym typeface="Google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Google Sans"/>
              <a:buChar char="●"/>
              <a:defRPr sz="1200">
                <a:latin typeface="Google Sans"/>
                <a:ea typeface="Google Sans"/>
                <a:cs typeface="Google Sans"/>
                <a:sym typeface="Google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Google Sans"/>
              <a:buChar char="○"/>
              <a:defRPr sz="1200">
                <a:latin typeface="Google Sans"/>
                <a:ea typeface="Google Sans"/>
                <a:cs typeface="Google Sans"/>
                <a:sym typeface="Google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Google Sans"/>
              <a:buChar char="■"/>
              <a:defRPr sz="1200">
                <a:latin typeface="Google Sans"/>
                <a:ea typeface="Google Sans"/>
                <a:cs typeface="Google Sans"/>
                <a:sym typeface="Google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Google Sans"/>
              <a:buChar char="●"/>
              <a:defRPr sz="1200">
                <a:latin typeface="Google Sans"/>
                <a:ea typeface="Google Sans"/>
                <a:cs typeface="Google Sans"/>
                <a:sym typeface="Google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Google Sans"/>
              <a:buChar char="○"/>
              <a:defRPr sz="1200">
                <a:latin typeface="Google Sans"/>
                <a:ea typeface="Google Sans"/>
                <a:cs typeface="Google Sans"/>
                <a:sym typeface="Google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Google Sans"/>
              <a:buChar char="■"/>
              <a:defRPr sz="12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65" name="Google Shape;465;p48"/>
          <p:cNvSpPr txBox="1"/>
          <p:nvPr>
            <p:ph idx="12" type="sldNum"/>
          </p:nvPr>
        </p:nvSpPr>
        <p:spPr>
          <a:xfrm>
            <a:off x="8832300" y="4864000"/>
            <a:ext cx="311700" cy="2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468" name="Google Shape;468;p49"/>
          <p:cNvSpPr txBox="1"/>
          <p:nvPr/>
        </p:nvSpPr>
        <p:spPr>
          <a:xfrm>
            <a:off x="6882850" y="4869400"/>
            <a:ext cx="10908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Confidential + Proprietary</a:t>
            </a:r>
            <a:endParaRPr sz="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69" name="Google Shape;46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49809" y="4747149"/>
            <a:ext cx="817852" cy="33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4747150"/>
            <a:ext cx="955272" cy="3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9"/>
          <p:cNvSpPr txBox="1"/>
          <p:nvPr>
            <p:ph idx="12" type="sldNum"/>
          </p:nvPr>
        </p:nvSpPr>
        <p:spPr>
          <a:xfrm>
            <a:off x="8832300" y="4864000"/>
            <a:ext cx="311700" cy="2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ogle Sans Medium"/>
              <a:buNone/>
              <a:defRPr sz="2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ogle Sans Medium"/>
              <a:buNone/>
              <a:defRPr sz="2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ogle Sans Medium"/>
              <a:buNone/>
              <a:defRPr sz="2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ogle Sans Medium"/>
              <a:buNone/>
              <a:defRPr sz="2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ogle Sans Medium"/>
              <a:buNone/>
              <a:defRPr sz="2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ogle Sans Medium"/>
              <a:buNone/>
              <a:defRPr sz="2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ogle Sans Medium"/>
              <a:buNone/>
              <a:defRPr sz="2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ogle Sans Medium"/>
              <a:buNone/>
              <a:defRPr sz="2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ogle Sans Medium"/>
              <a:buNone/>
              <a:defRPr sz="2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474" name="Google Shape;474;p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  <a:defRPr sz="1200">
                <a:latin typeface="Google Sans"/>
                <a:ea typeface="Google Sans"/>
                <a:cs typeface="Google Sans"/>
                <a:sym typeface="Google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Google Sans"/>
              <a:buChar char="○"/>
              <a:defRPr sz="1200">
                <a:latin typeface="Google Sans"/>
                <a:ea typeface="Google Sans"/>
                <a:cs typeface="Google Sans"/>
                <a:sym typeface="Google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Google Sans"/>
              <a:buChar char="■"/>
              <a:defRPr sz="1200">
                <a:latin typeface="Google Sans"/>
                <a:ea typeface="Google Sans"/>
                <a:cs typeface="Google Sans"/>
                <a:sym typeface="Google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Google Sans"/>
              <a:buChar char="●"/>
              <a:defRPr sz="1200">
                <a:latin typeface="Google Sans"/>
                <a:ea typeface="Google Sans"/>
                <a:cs typeface="Google Sans"/>
                <a:sym typeface="Google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Google Sans"/>
              <a:buChar char="○"/>
              <a:defRPr sz="1200">
                <a:latin typeface="Google Sans"/>
                <a:ea typeface="Google Sans"/>
                <a:cs typeface="Google Sans"/>
                <a:sym typeface="Google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Google Sans"/>
              <a:buChar char="■"/>
              <a:defRPr sz="1200">
                <a:latin typeface="Google Sans"/>
                <a:ea typeface="Google Sans"/>
                <a:cs typeface="Google Sans"/>
                <a:sym typeface="Google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Google Sans"/>
              <a:buChar char="●"/>
              <a:defRPr sz="1200">
                <a:latin typeface="Google Sans"/>
                <a:ea typeface="Google Sans"/>
                <a:cs typeface="Google Sans"/>
                <a:sym typeface="Google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Google Sans"/>
              <a:buChar char="○"/>
              <a:defRPr sz="1200">
                <a:latin typeface="Google Sans"/>
                <a:ea typeface="Google Sans"/>
                <a:cs typeface="Google Sans"/>
                <a:sym typeface="Google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Google Sans"/>
              <a:buChar char="■"/>
              <a:defRPr sz="12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75" name="Google Shape;475;p50"/>
          <p:cNvSpPr txBox="1"/>
          <p:nvPr>
            <p:ph idx="12" type="sldNum"/>
          </p:nvPr>
        </p:nvSpPr>
        <p:spPr>
          <a:xfrm>
            <a:off x="8832300" y="4864000"/>
            <a:ext cx="311700" cy="2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oogle Sans Medium"/>
              <a:buNone/>
              <a:defRPr sz="48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oogle Sans Medium"/>
              <a:buNone/>
              <a:defRPr sz="48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oogle Sans Medium"/>
              <a:buNone/>
              <a:defRPr sz="48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oogle Sans Medium"/>
              <a:buNone/>
              <a:defRPr sz="48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oogle Sans Medium"/>
              <a:buNone/>
              <a:defRPr sz="48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oogle Sans Medium"/>
              <a:buNone/>
              <a:defRPr sz="48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oogle Sans Medium"/>
              <a:buNone/>
              <a:defRPr sz="48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oogle Sans Medium"/>
              <a:buNone/>
              <a:defRPr sz="48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oogle Sans Medium"/>
              <a:buNone/>
              <a:defRPr sz="48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478" name="Google Shape;478;p51"/>
          <p:cNvSpPr txBox="1"/>
          <p:nvPr>
            <p:ph idx="12" type="sldNum"/>
          </p:nvPr>
        </p:nvSpPr>
        <p:spPr>
          <a:xfrm>
            <a:off x="8832300" y="4864000"/>
            <a:ext cx="311700" cy="2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lue">
  <p:cSld name="TITLE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5" name="Google Shape;45;p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6" name="Google Shape;46;p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oogle Sans Medium"/>
              <a:buNone/>
              <a:defRPr sz="4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oogle Sans Medium"/>
              <a:buNone/>
              <a:defRPr sz="4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oogle Sans Medium"/>
              <a:buNone/>
              <a:defRPr sz="4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oogle Sans Medium"/>
              <a:buNone/>
              <a:defRPr sz="4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oogle Sans Medium"/>
              <a:buNone/>
              <a:defRPr sz="4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oogle Sans Medium"/>
              <a:buNone/>
              <a:defRPr sz="4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oogle Sans Medium"/>
              <a:buNone/>
              <a:defRPr sz="4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oogle Sans Medium"/>
              <a:buNone/>
              <a:defRPr sz="4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oogle Sans Medium"/>
              <a:buNone/>
              <a:defRPr sz="4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482" name="Google Shape;482;p5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None/>
              <a:defRPr sz="21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None/>
              <a:defRPr sz="21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None/>
              <a:defRPr sz="21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None/>
              <a:defRPr sz="21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None/>
              <a:defRPr sz="21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None/>
              <a:defRPr sz="21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None/>
              <a:defRPr sz="21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None/>
              <a:defRPr sz="21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None/>
              <a:defRPr sz="21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83" name="Google Shape;483;p5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84" name="Google Shape;484;p52"/>
          <p:cNvSpPr txBox="1"/>
          <p:nvPr>
            <p:ph idx="12" type="sldNum"/>
          </p:nvPr>
        </p:nvSpPr>
        <p:spPr>
          <a:xfrm>
            <a:off x="8832300" y="4864000"/>
            <a:ext cx="311700" cy="2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</a:lstStyle>
          <a:p/>
        </p:txBody>
      </p:sp>
      <p:sp>
        <p:nvSpPr>
          <p:cNvPr id="487" name="Google Shape;487;p53"/>
          <p:cNvSpPr txBox="1"/>
          <p:nvPr>
            <p:ph idx="12" type="sldNum"/>
          </p:nvPr>
        </p:nvSpPr>
        <p:spPr>
          <a:xfrm>
            <a:off x="8832300" y="4864000"/>
            <a:ext cx="311700" cy="2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Google Sans"/>
              <a:buNone/>
              <a:defRPr sz="1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0" name="Google Shape;490;p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91" name="Google Shape;491;p54"/>
          <p:cNvSpPr txBox="1"/>
          <p:nvPr>
            <p:ph idx="12" type="sldNum"/>
          </p:nvPr>
        </p:nvSpPr>
        <p:spPr>
          <a:xfrm>
            <a:off x="8832300" y="4864000"/>
            <a:ext cx="311700" cy="2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5"/>
          <p:cNvSpPr txBox="1"/>
          <p:nvPr>
            <p:ph idx="12" type="sldNum"/>
          </p:nvPr>
        </p:nvSpPr>
        <p:spPr>
          <a:xfrm>
            <a:off x="8832300" y="4864000"/>
            <a:ext cx="311700" cy="2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oogle Sans Medium"/>
              <a:buNone/>
              <a:defRPr sz="5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oogle Sans Medium"/>
              <a:buNone/>
              <a:defRPr sz="5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oogle Sans Medium"/>
              <a:buNone/>
              <a:defRPr sz="5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oogle Sans Medium"/>
              <a:buNone/>
              <a:defRPr sz="5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oogle Sans Medium"/>
              <a:buNone/>
              <a:defRPr sz="5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oogle Sans Medium"/>
              <a:buNone/>
              <a:defRPr sz="5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oogle Sans Medium"/>
              <a:buNone/>
              <a:defRPr sz="5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oogle Sans Medium"/>
              <a:buNone/>
              <a:defRPr sz="5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oogle Sans Medium"/>
              <a:buNone/>
              <a:defRPr sz="52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500" name="Google Shape;500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501" name="Google Shape;50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7475" y="4393000"/>
            <a:ext cx="1673224" cy="67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1023_Sundar Presentation_V11_Page_039" id="502" name="Google Shape;502;p57"/>
          <p:cNvPicPr preferRelativeResize="0"/>
          <p:nvPr/>
        </p:nvPicPr>
        <p:blipFill rotWithShape="1">
          <a:blip r:embed="rId3">
            <a:alphaModFix/>
          </a:blip>
          <a:srcRect b="12378" l="8824" r="5169" t="33160"/>
          <a:stretch/>
        </p:blipFill>
        <p:spPr>
          <a:xfrm>
            <a:off x="0" y="-31850"/>
            <a:ext cx="9151200" cy="43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7"/>
          <p:cNvSpPr txBox="1"/>
          <p:nvPr/>
        </p:nvSpPr>
        <p:spPr>
          <a:xfrm>
            <a:off x="547275" y="4376025"/>
            <a:ext cx="49950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4" name="Google Shape;504;p57"/>
          <p:cNvSpPr txBox="1"/>
          <p:nvPr/>
        </p:nvSpPr>
        <p:spPr>
          <a:xfrm>
            <a:off x="499500" y="3451250"/>
            <a:ext cx="89997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8"/>
          <p:cNvSpPr txBox="1"/>
          <p:nvPr>
            <p:ph type="title"/>
          </p:nvPr>
        </p:nvSpPr>
        <p:spPr>
          <a:xfrm>
            <a:off x="311700" y="426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507" name="Google Shape;507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08" name="Google Shape;508;p58"/>
          <p:cNvSpPr txBox="1"/>
          <p:nvPr>
            <p:ph idx="12" type="sldNum"/>
          </p:nvPr>
        </p:nvSpPr>
        <p:spPr>
          <a:xfrm>
            <a:off x="8595300" y="4793648"/>
            <a:ext cx="548700" cy="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9" name="Google Shape;509;p58"/>
          <p:cNvSpPr txBox="1"/>
          <p:nvPr/>
        </p:nvSpPr>
        <p:spPr>
          <a:xfrm>
            <a:off x="6882850" y="4869400"/>
            <a:ext cx="10908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Confidential + Proprietary</a:t>
            </a:r>
            <a:endParaRPr sz="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0" name="Google Shape;510;p58"/>
          <p:cNvSpPr txBox="1"/>
          <p:nvPr>
            <p:ph idx="2" type="sldNum"/>
          </p:nvPr>
        </p:nvSpPr>
        <p:spPr>
          <a:xfrm>
            <a:off x="8832300" y="4864000"/>
            <a:ext cx="311700" cy="2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1" name="Google Shape;511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5500" y="4747150"/>
            <a:ext cx="955272" cy="3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50" y="4744675"/>
            <a:ext cx="823985" cy="33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9"/>
          <p:cNvSpPr txBox="1"/>
          <p:nvPr>
            <p:ph type="title"/>
          </p:nvPr>
        </p:nvSpPr>
        <p:spPr>
          <a:xfrm>
            <a:off x="311700" y="426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 Medium"/>
              <a:buNone/>
              <a:defRPr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515" name="Google Shape;515;p59"/>
          <p:cNvSpPr txBox="1"/>
          <p:nvPr/>
        </p:nvSpPr>
        <p:spPr>
          <a:xfrm>
            <a:off x="6882850" y="4869400"/>
            <a:ext cx="10908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Confidential + Proprietary</a:t>
            </a:r>
            <a:endParaRPr sz="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6" name="Google Shape;516;p59"/>
          <p:cNvSpPr txBox="1"/>
          <p:nvPr>
            <p:ph idx="12" type="sldNum"/>
          </p:nvPr>
        </p:nvSpPr>
        <p:spPr>
          <a:xfrm>
            <a:off x="8832300" y="4864000"/>
            <a:ext cx="311700" cy="2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7" name="Google Shape;517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5500" y="4747150"/>
            <a:ext cx="955272" cy="3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50" y="4744675"/>
            <a:ext cx="823985" cy="33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 type="blank">
  <p:cSld name="BLANK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0"/>
          <p:cNvSpPr txBox="1"/>
          <p:nvPr>
            <p:ph idx="12" type="sldNum"/>
          </p:nvPr>
        </p:nvSpPr>
        <p:spPr>
          <a:xfrm>
            <a:off x="8832300" y="4864000"/>
            <a:ext cx="311700" cy="2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51023_Sundar Presentation_V11_Page_015" id="521" name="Google Shape;521;p60"/>
          <p:cNvPicPr preferRelativeResize="0"/>
          <p:nvPr/>
        </p:nvPicPr>
        <p:blipFill rotWithShape="1">
          <a:blip r:embed="rId2">
            <a:alphaModFix/>
          </a:blip>
          <a:srcRect b="0" l="0" r="0" t="11878"/>
          <a:stretch/>
        </p:blipFill>
        <p:spPr>
          <a:xfrm>
            <a:off x="0" y="-69900"/>
            <a:ext cx="9144000" cy="52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0"/>
          <p:cNvSpPr/>
          <p:nvPr/>
        </p:nvSpPr>
        <p:spPr>
          <a:xfrm>
            <a:off x="0" y="1508700"/>
            <a:ext cx="9144000" cy="1191900"/>
          </a:xfrm>
          <a:prstGeom prst="rect">
            <a:avLst/>
          </a:prstGeom>
          <a:solidFill>
            <a:srgbClr val="FFFFFF">
              <a:alpha val="8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0"/>
          <p:cNvSpPr/>
          <p:nvPr/>
        </p:nvSpPr>
        <p:spPr>
          <a:xfrm>
            <a:off x="0" y="4682725"/>
            <a:ext cx="9199500" cy="460800"/>
          </a:xfrm>
          <a:prstGeom prst="rect">
            <a:avLst/>
          </a:prstGeom>
          <a:solidFill>
            <a:srgbClr val="FFFFFF">
              <a:alpha val="8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50" y="4744675"/>
            <a:ext cx="823985" cy="33445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0"/>
          <p:cNvSpPr txBox="1"/>
          <p:nvPr/>
        </p:nvSpPr>
        <p:spPr>
          <a:xfrm>
            <a:off x="1248900" y="1588500"/>
            <a:ext cx="66462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75757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26" name="Google Shape;52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0" y="4747150"/>
            <a:ext cx="955272" cy="3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1"/>
          <p:cNvSpPr txBox="1"/>
          <p:nvPr>
            <p:ph idx="12" type="sldNum"/>
          </p:nvPr>
        </p:nvSpPr>
        <p:spPr>
          <a:xfrm>
            <a:off x="8304625" y="4692175"/>
            <a:ext cx="3894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61"/>
          <p:cNvSpPr txBox="1"/>
          <p:nvPr>
            <p:ph idx="1" type="body"/>
          </p:nvPr>
        </p:nvSpPr>
        <p:spPr>
          <a:xfrm>
            <a:off x="353550" y="1028850"/>
            <a:ext cx="8467800" cy="3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0" name="Google Shape;530;p61"/>
          <p:cNvSpPr txBox="1"/>
          <p:nvPr>
            <p:ph type="title"/>
          </p:nvPr>
        </p:nvSpPr>
        <p:spPr>
          <a:xfrm>
            <a:off x="355125" y="61000"/>
            <a:ext cx="84678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1" name="Google Shape;531;p61"/>
          <p:cNvSpPr txBox="1"/>
          <p:nvPr>
            <p:ph idx="2" type="body"/>
          </p:nvPr>
        </p:nvSpPr>
        <p:spPr>
          <a:xfrm>
            <a:off x="987751" y="4784200"/>
            <a:ext cx="5415600" cy="1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700"/>
              <a:buFont typeface="Roboto Condensed"/>
              <a:buChar char="●"/>
              <a:defRPr sz="7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73050" lvl="1" marL="9144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700"/>
              <a:buFont typeface="Roboto Condensed"/>
              <a:buChar char="○"/>
              <a:defRPr sz="7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73050" lvl="2" marL="13716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700"/>
              <a:buFont typeface="Roboto Condensed"/>
              <a:buChar char="■"/>
              <a:defRPr sz="7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73050" lvl="3" marL="18288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700"/>
              <a:buFont typeface="Roboto Condensed"/>
              <a:buChar char="●"/>
              <a:defRPr sz="7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73050" lvl="4" marL="22860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700"/>
              <a:buFont typeface="Roboto Condensed"/>
              <a:buChar char="○"/>
              <a:defRPr sz="7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73050" lvl="5" marL="27432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700"/>
              <a:buFont typeface="Roboto Condensed"/>
              <a:buChar char="■"/>
              <a:defRPr sz="7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73050" lvl="6" marL="32004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700"/>
              <a:buFont typeface="Roboto Condensed"/>
              <a:buChar char="●"/>
              <a:defRPr sz="7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73050" lvl="7" marL="36576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700"/>
              <a:buFont typeface="Roboto Condensed"/>
              <a:buChar char="○"/>
              <a:defRPr sz="7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73050" lvl="8" marL="4114800" rtl="0">
              <a:spcBef>
                <a:spcPts val="1600"/>
              </a:spcBef>
              <a:spcAft>
                <a:spcPts val="1600"/>
              </a:spcAft>
              <a:buClr>
                <a:srgbClr val="CCCCCC"/>
              </a:buClr>
              <a:buSzPts val="700"/>
              <a:buFont typeface="Roboto Condensed"/>
              <a:buChar char="■"/>
              <a:defRPr sz="7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2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2"/>
          <p:cNvSpPr txBox="1"/>
          <p:nvPr>
            <p:ph idx="12" type="sldNum"/>
          </p:nvPr>
        </p:nvSpPr>
        <p:spPr>
          <a:xfrm>
            <a:off x="8304625" y="4692175"/>
            <a:ext cx="3894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p62"/>
          <p:cNvSpPr txBox="1"/>
          <p:nvPr>
            <p:ph idx="1" type="body"/>
          </p:nvPr>
        </p:nvSpPr>
        <p:spPr>
          <a:xfrm>
            <a:off x="4694250" y="1072300"/>
            <a:ext cx="3999900" cy="3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5" name="Google Shape;535;p62"/>
          <p:cNvSpPr txBox="1"/>
          <p:nvPr>
            <p:ph idx="2" type="body"/>
          </p:nvPr>
        </p:nvSpPr>
        <p:spPr>
          <a:xfrm>
            <a:off x="471900" y="1072300"/>
            <a:ext cx="3999900" cy="3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"/>
              <a:buChar char="●"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"/>
              <a:buChar char="○"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Char char="■"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Char char="●"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Char char="○"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Char char="■"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Char char="●"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Char char="○"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"/>
              <a:buChar char="■"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36" name="Google Shape;536;p62"/>
          <p:cNvSpPr txBox="1"/>
          <p:nvPr>
            <p:ph type="title"/>
          </p:nvPr>
        </p:nvSpPr>
        <p:spPr>
          <a:xfrm>
            <a:off x="471900" y="213400"/>
            <a:ext cx="82221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537" name="Google Shape;537;p62"/>
          <p:cNvSpPr txBox="1"/>
          <p:nvPr>
            <p:ph idx="3" type="body"/>
          </p:nvPr>
        </p:nvSpPr>
        <p:spPr>
          <a:xfrm>
            <a:off x="1482550" y="4692175"/>
            <a:ext cx="49146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Roboto Condensed"/>
              <a:buChar char="●"/>
              <a:defRPr sz="9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8575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Roboto Condensed"/>
              <a:buChar char="○"/>
              <a:defRPr sz="9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857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Roboto Condensed"/>
              <a:buChar char="■"/>
              <a:defRPr sz="9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857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Roboto Condensed"/>
              <a:buChar char="●"/>
              <a:defRPr sz="9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857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Roboto Condensed"/>
              <a:buChar char="○"/>
              <a:defRPr sz="9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857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Roboto Condensed"/>
              <a:buChar char="■"/>
              <a:defRPr sz="9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857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Roboto Condensed"/>
              <a:buChar char="●"/>
              <a:defRPr sz="9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857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Roboto Condensed"/>
              <a:buChar char="○"/>
              <a:defRPr sz="9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857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CCCCCC"/>
              </a:buClr>
              <a:buSzPts val="900"/>
              <a:buFont typeface="Roboto Condensed"/>
              <a:buChar char="■"/>
              <a:defRPr sz="9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Blue">
  <p:cSld name="TITLE_2_3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" name="Google Shape;54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" name="Google Shape;55;p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7" name="Google Shape;57;p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8" name="Google Shape;58;p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7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3">
  <p:cSld name="TITLE_AND_TWO_COLUMNS_3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3"/>
          <p:cNvSpPr txBox="1"/>
          <p:nvPr>
            <p:ph idx="12" type="sldNum"/>
          </p:nvPr>
        </p:nvSpPr>
        <p:spPr>
          <a:xfrm>
            <a:off x="8304625" y="4692175"/>
            <a:ext cx="3894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p63"/>
          <p:cNvSpPr txBox="1"/>
          <p:nvPr>
            <p:ph idx="1" type="body"/>
          </p:nvPr>
        </p:nvSpPr>
        <p:spPr>
          <a:xfrm>
            <a:off x="4823025" y="1573300"/>
            <a:ext cx="3999900" cy="31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1" name="Google Shape;541;p63"/>
          <p:cNvSpPr txBox="1"/>
          <p:nvPr>
            <p:ph idx="2" type="body"/>
          </p:nvPr>
        </p:nvSpPr>
        <p:spPr>
          <a:xfrm>
            <a:off x="355125" y="1573300"/>
            <a:ext cx="3999900" cy="31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2" name="Google Shape;542;p63"/>
          <p:cNvSpPr txBox="1"/>
          <p:nvPr>
            <p:ph idx="3" type="subTitle"/>
          </p:nvPr>
        </p:nvSpPr>
        <p:spPr>
          <a:xfrm>
            <a:off x="4823018" y="1072289"/>
            <a:ext cx="3999900" cy="50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u="sng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Roboto"/>
              <a:buNone/>
              <a:defRPr b="1" sz="1800" u="sng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Roboto"/>
              <a:buNone/>
              <a:defRPr b="1" sz="1800" u="sng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Roboto"/>
              <a:buNone/>
              <a:defRPr b="1" sz="1800" u="sng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Roboto"/>
              <a:buNone/>
              <a:defRPr b="1" sz="1800" u="sng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Roboto"/>
              <a:buNone/>
              <a:defRPr b="1" sz="1800" u="sng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Roboto"/>
              <a:buNone/>
              <a:defRPr b="1" sz="1800" u="sng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Roboto"/>
              <a:buNone/>
              <a:defRPr b="1" sz="1800" u="sng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800"/>
              <a:buFont typeface="Roboto"/>
              <a:buNone/>
              <a:defRPr b="1" sz="1800" u="sng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3" name="Google Shape;543;p63"/>
          <p:cNvSpPr txBox="1"/>
          <p:nvPr>
            <p:ph idx="4" type="subTitle"/>
          </p:nvPr>
        </p:nvSpPr>
        <p:spPr>
          <a:xfrm>
            <a:off x="355125" y="1072289"/>
            <a:ext cx="3999900" cy="50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u="sng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Roboto"/>
              <a:buNone/>
              <a:defRPr b="1" sz="1800" u="sng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Roboto"/>
              <a:buNone/>
              <a:defRPr b="1" sz="1800" u="sng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Roboto"/>
              <a:buNone/>
              <a:defRPr b="1" sz="1800" u="sng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Roboto"/>
              <a:buNone/>
              <a:defRPr b="1" sz="1800" u="sng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Roboto"/>
              <a:buNone/>
              <a:defRPr b="1" sz="1800" u="sng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Roboto"/>
              <a:buNone/>
              <a:defRPr b="1" sz="1800" u="sng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Roboto"/>
              <a:buNone/>
              <a:defRPr b="1" sz="1800" u="sng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800"/>
              <a:buFont typeface="Roboto"/>
              <a:buNone/>
              <a:defRPr b="1" sz="1800" u="sng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4" name="Google Shape;544;p63"/>
          <p:cNvSpPr txBox="1"/>
          <p:nvPr>
            <p:ph type="title"/>
          </p:nvPr>
        </p:nvSpPr>
        <p:spPr>
          <a:xfrm>
            <a:off x="355125" y="61000"/>
            <a:ext cx="84678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5" name="Google Shape;545;p63"/>
          <p:cNvSpPr txBox="1"/>
          <p:nvPr>
            <p:ph idx="5" type="body"/>
          </p:nvPr>
        </p:nvSpPr>
        <p:spPr>
          <a:xfrm>
            <a:off x="987751" y="4784200"/>
            <a:ext cx="5382900" cy="1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700"/>
              <a:buFont typeface="Roboto Condensed"/>
              <a:buChar char="●"/>
              <a:defRPr sz="7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73050" lvl="1" marL="9144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700"/>
              <a:buFont typeface="Roboto Condensed"/>
              <a:buChar char="○"/>
              <a:defRPr sz="7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73050" lvl="2" marL="13716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700"/>
              <a:buFont typeface="Roboto Condensed"/>
              <a:buChar char="■"/>
              <a:defRPr sz="7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73050" lvl="3" marL="18288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700"/>
              <a:buFont typeface="Roboto Condensed"/>
              <a:buChar char="●"/>
              <a:defRPr sz="7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73050" lvl="4" marL="22860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700"/>
              <a:buFont typeface="Roboto Condensed"/>
              <a:buChar char="○"/>
              <a:defRPr sz="7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273050" lvl="5" marL="27432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700"/>
              <a:buFont typeface="Roboto Condensed"/>
              <a:buChar char="■"/>
              <a:defRPr sz="7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273050" lvl="6" marL="32004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700"/>
              <a:buFont typeface="Roboto Condensed"/>
              <a:buChar char="●"/>
              <a:defRPr sz="7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273050" lvl="7" marL="36576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700"/>
              <a:buFont typeface="Roboto Condensed"/>
              <a:buChar char="○"/>
              <a:defRPr sz="7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273050" lvl="8" marL="4114800" rtl="0">
              <a:spcBef>
                <a:spcPts val="1600"/>
              </a:spcBef>
              <a:spcAft>
                <a:spcPts val="1600"/>
              </a:spcAft>
              <a:buClr>
                <a:srgbClr val="CCCCCC"/>
              </a:buClr>
              <a:buSzPts val="700"/>
              <a:buFont typeface="Roboto Condensed"/>
              <a:buChar char="■"/>
              <a:defRPr sz="700">
                <a:solidFill>
                  <a:srgbClr val="CCCCC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Blue">
  <p:cSld name="TITLE_2_3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8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" name="Google Shape;68;p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" name="Google Shape;70;p8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71" name="Google Shape;71;p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72" name="Google Shape;72;p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80" name="Google Shape;80;p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Yellow">
  <p:cSld name="CUSTOM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10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9" name="Google Shape;89;p10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Google Shape;90;p1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91" name="Google Shape;9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2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44" name="Google Shape;44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45" name="Google Shape;445;p44"/>
          <p:cNvSpPr txBox="1"/>
          <p:nvPr>
            <p:ph idx="12" type="sldNum"/>
          </p:nvPr>
        </p:nvSpPr>
        <p:spPr>
          <a:xfrm>
            <a:off x="8832300" y="4864000"/>
            <a:ext cx="3117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96" name="Google Shape;496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97" name="Google Shape;497;p56"/>
          <p:cNvSpPr txBox="1"/>
          <p:nvPr>
            <p:ph idx="12" type="sldNum"/>
          </p:nvPr>
        </p:nvSpPr>
        <p:spPr>
          <a:xfrm>
            <a:off x="8832300" y="4864000"/>
            <a:ext cx="3117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4"/>
          <p:cNvSpPr txBox="1"/>
          <p:nvPr>
            <p:ph idx="4294967295" type="title"/>
          </p:nvPr>
        </p:nvSpPr>
        <p:spPr>
          <a:xfrm>
            <a:off x="2515500" y="1715950"/>
            <a:ext cx="41130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Weather Data Analysis</a:t>
            </a:r>
            <a:endParaRPr b="1"/>
          </a:p>
        </p:txBody>
      </p:sp>
      <p:sp>
        <p:nvSpPr>
          <p:cNvPr id="551" name="Google Shape;551;p64"/>
          <p:cNvSpPr txBox="1"/>
          <p:nvPr/>
        </p:nvSpPr>
        <p:spPr>
          <a:xfrm>
            <a:off x="3575050" y="4701575"/>
            <a:ext cx="21858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@sagarsudarshan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2" name="Google Shape;552;p64"/>
          <p:cNvSpPr txBox="1"/>
          <p:nvPr/>
        </p:nvSpPr>
        <p:spPr>
          <a:xfrm>
            <a:off x="6508750" y="2269525"/>
            <a:ext cx="21858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-"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SAGAR S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5"/>
          <p:cNvSpPr txBox="1"/>
          <p:nvPr/>
        </p:nvSpPr>
        <p:spPr>
          <a:xfrm>
            <a:off x="653775" y="312700"/>
            <a:ext cx="1266000" cy="5109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Context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8" name="Google Shape;558;p65"/>
          <p:cNvSpPr txBox="1"/>
          <p:nvPr/>
        </p:nvSpPr>
        <p:spPr>
          <a:xfrm>
            <a:off x="423575" y="1674550"/>
            <a:ext cx="8461200" cy="31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3C4043"/>
              </a:buClr>
              <a:buSzPts val="1100"/>
              <a:buAutoNum type="arabicPeriod"/>
            </a:pPr>
            <a:r>
              <a:rPr b="1"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date</a:t>
            </a:r>
            <a:r>
              <a:rPr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- recorded date of measurement - </a:t>
            </a:r>
            <a:r>
              <a:rPr b="1"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(int)</a:t>
            </a:r>
            <a:endParaRPr b="1" sz="1100">
              <a:solidFill>
                <a:srgbClr val="3C40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AutoNum type="arabicPeriod"/>
            </a:pPr>
            <a:r>
              <a:rPr b="1"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cloud_cover</a:t>
            </a:r>
            <a:r>
              <a:rPr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- cloud cover measurement in oktas - </a:t>
            </a:r>
            <a:r>
              <a:rPr b="1"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(float)</a:t>
            </a:r>
            <a:endParaRPr b="1" sz="1100">
              <a:solidFill>
                <a:srgbClr val="3C40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AutoNum type="arabicPeriod"/>
            </a:pPr>
            <a:r>
              <a:rPr b="1"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sunshine</a:t>
            </a:r>
            <a:r>
              <a:rPr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- sunshine measurement in hours (hrs) - </a:t>
            </a:r>
            <a:r>
              <a:rPr b="1"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(float)</a:t>
            </a:r>
            <a:endParaRPr b="1" sz="1100">
              <a:solidFill>
                <a:srgbClr val="3C40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AutoNum type="arabicPeriod"/>
            </a:pPr>
            <a:r>
              <a:rPr b="1"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global_radiation</a:t>
            </a:r>
            <a:r>
              <a:rPr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- irradiance measurement in Watt per square meter (W/m2) - </a:t>
            </a:r>
            <a:r>
              <a:rPr b="1"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(float)</a:t>
            </a:r>
            <a:endParaRPr b="1" sz="1100">
              <a:solidFill>
                <a:srgbClr val="3C40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AutoNum type="arabicPeriod"/>
            </a:pPr>
            <a:r>
              <a:rPr b="1"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max_temp</a:t>
            </a:r>
            <a:r>
              <a:rPr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- maximum temperature recorded in degrees Celsius (°C) - </a:t>
            </a:r>
            <a:r>
              <a:rPr b="1"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(float)</a:t>
            </a:r>
            <a:endParaRPr b="1" sz="1100">
              <a:solidFill>
                <a:srgbClr val="3C40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AutoNum type="arabicPeriod"/>
            </a:pPr>
            <a:r>
              <a:rPr b="1"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mean_temp</a:t>
            </a:r>
            <a:r>
              <a:rPr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- mean temperature in degrees Celsius (°C) - </a:t>
            </a:r>
            <a:r>
              <a:rPr b="1"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(float)</a:t>
            </a:r>
            <a:endParaRPr b="1" sz="1100">
              <a:solidFill>
                <a:srgbClr val="3C40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AutoNum type="arabicPeriod"/>
            </a:pPr>
            <a:r>
              <a:rPr b="1"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min_temp</a:t>
            </a:r>
            <a:r>
              <a:rPr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- minimum temperature recorded in degrees Celsius (°C) - </a:t>
            </a:r>
            <a:r>
              <a:rPr b="1"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(float)</a:t>
            </a:r>
            <a:endParaRPr b="1" sz="1100">
              <a:solidFill>
                <a:srgbClr val="3C40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AutoNum type="arabicPeriod"/>
            </a:pPr>
            <a:r>
              <a:rPr b="1"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precipitation</a:t>
            </a:r>
            <a:r>
              <a:rPr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- precipitation measurement in millimeters (mm) - </a:t>
            </a:r>
            <a:r>
              <a:rPr b="1"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(float)</a:t>
            </a:r>
            <a:endParaRPr b="1" sz="1100">
              <a:solidFill>
                <a:srgbClr val="3C40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AutoNum type="arabicPeriod"/>
            </a:pPr>
            <a:r>
              <a:rPr b="1"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pressure</a:t>
            </a:r>
            <a:r>
              <a:rPr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- pressure measurement in Pascals (Pa) - </a:t>
            </a:r>
            <a:r>
              <a:rPr b="1"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(float)</a:t>
            </a:r>
            <a:endParaRPr b="1" sz="1100">
              <a:solidFill>
                <a:srgbClr val="3C40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AutoNum type="arabicPeriod"/>
            </a:pPr>
            <a:r>
              <a:rPr b="1"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snow_depth</a:t>
            </a:r>
            <a:r>
              <a:rPr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- snow depth measurement in centimeters (cm) - </a:t>
            </a:r>
            <a:r>
              <a:rPr b="1" lang="en" sz="1100">
                <a:solidFill>
                  <a:srgbClr val="3C40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(float)</a:t>
            </a:r>
            <a:endParaRPr b="1" sz="1100">
              <a:solidFill>
                <a:srgbClr val="3C40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9" name="Google Shape;559;p65"/>
          <p:cNvSpPr txBox="1"/>
          <p:nvPr/>
        </p:nvSpPr>
        <p:spPr>
          <a:xfrm>
            <a:off x="653775" y="971550"/>
            <a:ext cx="7354800" cy="1046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This is a popular dataset about London weather, dated from 1979 to 2020.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Measurements were recorded by a weather station near Heathrow airport in London, UK.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15341 observations were recorded over a span of  41 years in the following verticals.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6375" y="672200"/>
            <a:ext cx="209550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50" y="588325"/>
            <a:ext cx="6415374" cy="396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0175" y="469000"/>
            <a:ext cx="209550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7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025" y="577850"/>
            <a:ext cx="6227499" cy="385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6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426350"/>
            <a:ext cx="7132352" cy="440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6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50" y="247650"/>
            <a:ext cx="8326149" cy="478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7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215900"/>
            <a:ext cx="783372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7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2538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2"/>
          <p:cNvSpPr txBox="1"/>
          <p:nvPr/>
        </p:nvSpPr>
        <p:spPr>
          <a:xfrm>
            <a:off x="395000" y="161325"/>
            <a:ext cx="1257300" cy="48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Summary: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7" name="Google Shape;597;p72"/>
          <p:cNvSpPr txBox="1"/>
          <p:nvPr/>
        </p:nvSpPr>
        <p:spPr>
          <a:xfrm>
            <a:off x="395000" y="859825"/>
            <a:ext cx="8356500" cy="34416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Time period from 1998 to 2002 had the most Cloud cover.</a:t>
            </a:r>
            <a:endParaRPr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Year 2013 to 2015 received the most sunshine.</a:t>
            </a:r>
            <a:endParaRPr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2020 was the year with most Global Radiation by far.</a:t>
            </a:r>
            <a:endParaRPr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May to August months recorded more sunshine.</a:t>
            </a:r>
            <a:endParaRPr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Max temperature recorded has been increasing by each decade.</a:t>
            </a:r>
            <a:endParaRPr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Most deaths occur from November to January, which has a positive correlation with cloud cover. </a:t>
            </a:r>
            <a:endParaRPr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98" name="Google Shape;598;p72"/>
          <p:cNvCxnSpPr/>
          <p:nvPr/>
        </p:nvCxnSpPr>
        <p:spPr>
          <a:xfrm>
            <a:off x="674400" y="4676175"/>
            <a:ext cx="25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9" name="Google Shape;599;p72"/>
          <p:cNvSpPr txBox="1"/>
          <p:nvPr/>
        </p:nvSpPr>
        <p:spPr>
          <a:xfrm>
            <a:off x="3538250" y="4445325"/>
            <a:ext cx="14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Thank You</a:t>
            </a:r>
            <a:endParaRPr sz="18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600" name="Google Shape;600;p72"/>
          <p:cNvCxnSpPr/>
          <p:nvPr/>
        </p:nvCxnSpPr>
        <p:spPr>
          <a:xfrm>
            <a:off x="5157500" y="4676175"/>
            <a:ext cx="25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72"/>
          <p:cNvCxnSpPr/>
          <p:nvPr/>
        </p:nvCxnSpPr>
        <p:spPr>
          <a:xfrm>
            <a:off x="674400" y="4733325"/>
            <a:ext cx="25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72"/>
          <p:cNvCxnSpPr/>
          <p:nvPr/>
        </p:nvCxnSpPr>
        <p:spPr>
          <a:xfrm>
            <a:off x="5157500" y="4733325"/>
            <a:ext cx="25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ogle GBO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C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